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3194b9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83194b9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83194b9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83194b9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83194b97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83194b97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83194b97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83194b97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83194b97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83194b97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bay.com/itm/RF-0-01-3000MH-z-LNA-Wideband-Amplifier-High-Gain-Low-noise-Amplification-Module-/393965740722?var=0&amp;mkevt=1&amp;mkcid=1&amp;mkrid=711-53200-19255-0&amp;campid=5338590836&amp;toolid=10044&amp;customid=395f709156e318adad3c1664e506f6c2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bay.com/itm/226361524031?_trkparms=amclksrc%3DITM%26aid%3D1110006%26algo%3DHOMESPLICE.SIM%26ao%3D1%26asc%3D273559%2C273427%26meid%3Db5affc9ad4f344aba58807f72cca03cf%26pid%3D101875%26rk%3D4%26rkt%3D4%26sd%3D393965740722%26itm%3D226361524031%26pmt%3D1%26noa%3D0%26pg%3D2332490%26algv%3DSimVIDwebV3WithCPCExpansionEmbeddingSearchQueryRecallAndCPCKnnRecalls%26brand%3DUnbranded&amp;_trksid=p2332490.c101875.m1851&amp;itmprp=cksum%3A226361524031b5affc9ad4f344aba58807f72cca03cf%7Cenc%3AAQAJAAABMPDQzHdIMm2YTLpV6XbSp86hh8RU43sWhV5EZzZaPfadRVxWNwVBQ%252BYNEWSecm7LRhBnCGf%252F1eJ6%252F7xVuHv4m12Yc6cu32qxZ%252FJU0%252BGswzk44WCUo4YMiFZwLTYtUjUwERkPtH9Bte8sO%252BNHNheTK9L2E6CViGFNTIOBdSsmEZAb5vjZKtkwuuFL9MrLpOk92YePWYP8CZtStAVwGQDA8%252BYPO2w5b6W2RRjqteB%252FXtZgJg168Cc7uOmpBrAayztlyKUxu8U6PTrAPKz83WfQl4RkOxuO4mMr0%252Fw%252BQsJQQ22%252Fq8AOSM%252FORiyIZLK4gYbGRTuqn7hoWLQm229i0axpj8j2SM0%252BhCTvmbl5PPPitiy7YjzZSZ9NHm08CFtsWO5ARpq%252FByvVz8iv7OuYakuxDZY%253D%7Campid%3APL_CLK%7Cclp%3A2332490&amp;itmmeta=01J8QWDRY38E5E8GHT4JE6N850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 1 - Product Research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sdmay25-16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800200"/>
            <a:ext cx="7505700" cy="26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Problem Statement: Design and build an 8/16 channel amplifier with little noise to boost ultrasound signals received for the acoustic imaging system. </a:t>
            </a:r>
            <a:endParaRPr sz="5473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Constraints: </a:t>
            </a:r>
            <a:endParaRPr sz="5473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-31548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D3B45"/>
              </a:buClr>
              <a:buSzPct val="100000"/>
              <a:buChar char="●"/>
            </a:pP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L</a:t>
            </a: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ow noise</a:t>
            </a:r>
            <a:endParaRPr sz="5473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-3154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ct val="100000"/>
              <a:buChar char="●"/>
            </a:pP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Low input impedance</a:t>
            </a:r>
            <a:endParaRPr sz="5473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-3154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ct val="100000"/>
              <a:buChar char="●"/>
            </a:pP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Bandpass filtering: 10k-1M</a:t>
            </a:r>
            <a:endParaRPr sz="5473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-3154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ct val="100000"/>
              <a:buChar char="●"/>
            </a:pP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Low size (&lt; 5x5 cm)</a:t>
            </a:r>
            <a:endParaRPr sz="5473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-3154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ct val="100000"/>
              <a:buChar char="●"/>
            </a:pPr>
            <a:r>
              <a:rPr lang="en" sz="5473">
                <a:solidFill>
                  <a:srgbClr val="2D3B45"/>
                </a:solidFill>
                <a:highlight>
                  <a:srgbClr val="FFFFFF"/>
                </a:highlight>
              </a:rPr>
              <a:t>ESD protection</a:t>
            </a:r>
            <a:endParaRPr sz="5473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2D3B4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664475" y="631475"/>
            <a:ext cx="30270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rgbClr val="2D3B45"/>
                </a:solidFill>
                <a:highlight>
                  <a:srgbClr val="FFFFFF"/>
                </a:highlight>
              </a:rPr>
              <a:t>Competition</a:t>
            </a:r>
            <a:r>
              <a:rPr lang="en" sz="2650">
                <a:solidFill>
                  <a:srgbClr val="2D3B45"/>
                </a:solidFill>
                <a:highlight>
                  <a:srgbClr val="FFFFFF"/>
                </a:highlight>
              </a:rPr>
              <a:t> in the Market</a:t>
            </a:r>
            <a:endParaRPr sz="265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664475" y="2256625"/>
            <a:ext cx="4227000" cy="22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end of frequency band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12V input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RF input/output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$12.59 per board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22dB gain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Link</a:t>
            </a:r>
            <a:endParaRPr sz="1600"/>
          </a:p>
        </p:txBody>
      </p:sp>
      <p:sp>
        <p:nvSpPr>
          <p:cNvPr id="142" name="Google Shape;142;p15"/>
          <p:cNvSpPr txBox="1"/>
          <p:nvPr>
            <p:ph idx="1" type="subTitle"/>
          </p:nvPr>
        </p:nvSpPr>
        <p:spPr>
          <a:xfrm>
            <a:off x="4808725" y="490175"/>
            <a:ext cx="39048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RF 0.01-3000 MH​z LNA Wideband Amplifier High Gain Low-noise Amplification Module</a:t>
            </a:r>
            <a:endParaRPr sz="14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850" y="1776600"/>
            <a:ext cx="28765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664475" y="631475"/>
            <a:ext cx="30270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rgbClr val="2D3B45"/>
                </a:solidFill>
                <a:highlight>
                  <a:srgbClr val="FFFFFF"/>
                </a:highlight>
              </a:rPr>
              <a:t>Competition in the Market</a:t>
            </a:r>
            <a:endParaRPr sz="265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 txBox="1"/>
          <p:nvPr>
            <p:ph idx="2" type="body"/>
          </p:nvPr>
        </p:nvSpPr>
        <p:spPr>
          <a:xfrm>
            <a:off x="664475" y="2256625"/>
            <a:ext cx="4227000" cy="22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Different Frequency Band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32dB gain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12V input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RF input/output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$7.84 per board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100"/>
          </a:p>
        </p:txBody>
      </p:sp>
      <p:sp>
        <p:nvSpPr>
          <p:cNvPr id="150" name="Google Shape;150;p16"/>
          <p:cNvSpPr txBox="1"/>
          <p:nvPr>
            <p:ph idx="1" type="subTitle"/>
          </p:nvPr>
        </p:nvSpPr>
        <p:spPr>
          <a:xfrm>
            <a:off x="4808725" y="490175"/>
            <a:ext cx="3904800" cy="1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RF Wideband Amplifier Low-noise LNA Broadband Module Gain 32dB 0.1-2000MH​z USA</a:t>
            </a:r>
            <a:endParaRPr sz="1400"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650" y="1414850"/>
            <a:ext cx="324802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Gap</a:t>
            </a:r>
            <a:endParaRPr/>
          </a:p>
        </p:txBody>
      </p:sp>
      <p:sp>
        <p:nvSpPr>
          <p:cNvPr id="157" name="Google Shape;157;p17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 txBox="1"/>
          <p:nvPr>
            <p:ph idx="2" type="body"/>
          </p:nvPr>
        </p:nvSpPr>
        <p:spPr>
          <a:xfrm>
            <a:off x="819150" y="1866025"/>
            <a:ext cx="5859900" cy="26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aim to power using a 5V input which is more common and more useful for a lot of the lab work done here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Modularity a big focus so it can be customizable and flexible to changes in application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Plan to make it multi-stage for a higher gain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Cost and manufacturability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New Ideas from Research</a:t>
            </a:r>
            <a:endParaRPr/>
          </a:p>
        </p:txBody>
      </p:sp>
      <p:sp>
        <p:nvSpPr>
          <p:cNvPr id="164" name="Google Shape;164;p18"/>
          <p:cNvSpPr txBox="1"/>
          <p:nvPr>
            <p:ph idx="1" type="subTitle"/>
          </p:nvPr>
        </p:nvSpPr>
        <p:spPr>
          <a:xfrm>
            <a:off x="819150" y="1550700"/>
            <a:ext cx="7698900" cy="7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Thinking about the application and what needs to be done differently for it to work for the photoacoustic sensor</a:t>
            </a:r>
            <a:endParaRPr sz="1800"/>
          </a:p>
        </p:txBody>
      </p:sp>
      <p:sp>
        <p:nvSpPr>
          <p:cNvPr id="165" name="Google Shape;165;p18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Picked up how we want the silkscreen to look based off of the other designs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Honed in on what we liked and didn’t like </a:t>
            </a:r>
            <a:r>
              <a:rPr lang="en" sz="1600"/>
              <a:t>about</a:t>
            </a:r>
            <a:r>
              <a:rPr lang="en" sz="1600"/>
              <a:t> the similar products on the market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Consistencies between products showed us things we didn’t think about that we needed in the design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